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handoutMasterIdLst>
    <p:handoutMasterId r:id="rId11"/>
  </p:handoutMasterIdLst>
  <p:sldIdLst>
    <p:sldId id="303" r:id="rId2"/>
    <p:sldId id="304" r:id="rId3"/>
    <p:sldId id="308" r:id="rId4"/>
    <p:sldId id="309" r:id="rId5"/>
    <p:sldId id="307" r:id="rId6"/>
    <p:sldId id="310" r:id="rId7"/>
    <p:sldId id="311" r:id="rId8"/>
    <p:sldId id="283" r:id="rId9"/>
  </p:sldIdLst>
  <p:sldSz cx="12192000" cy="6858000"/>
  <p:notesSz cx="6858000" cy="9144000"/>
  <p:embeddedFontLst>
    <p:embeddedFont>
      <p:font typeface="Montserrat" charset="-52"/>
      <p:regular r:id="rId12"/>
      <p:bold r:id="rId13"/>
      <p:italic r:id="rId14"/>
      <p:boldItalic r:id="rId15"/>
    </p:embeddedFont>
    <p:embeddedFont>
      <p:font typeface="Montserrat SemiBold" charset="-52"/>
      <p:bold r:id="rId16"/>
      <p:boldItalic r:id="rId17"/>
    </p:embeddedFont>
    <p:embeddedFont>
      <p:font typeface="Calibri" pitchFamily="34" charset="0"/>
      <p:regular r:id="rId18"/>
      <p:bold r:id="rId19"/>
      <p:italic r:id="rId20"/>
      <p:boldItalic r:id="rId2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88" userDrawn="1">
          <p15:clr>
            <a:srgbClr val="A4A3A4"/>
          </p15:clr>
        </p15:guide>
        <p15:guide id="2" pos="3863" userDrawn="1">
          <p15:clr>
            <a:srgbClr val="A4A3A4"/>
          </p15:clr>
        </p15:guide>
        <p15:guide id="3" orient="horz" pos="1253"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309C"/>
    <a:srgbClr val="AB337C"/>
    <a:srgbClr val="F4695C"/>
    <a:srgbClr val="E85362"/>
    <a:srgbClr val="E6E6E6"/>
    <a:srgbClr val="FEF134"/>
    <a:srgbClr val="942C80"/>
    <a:srgbClr val="762181"/>
    <a:srgbClr val="372579"/>
    <a:srgbClr val="2418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showGuides="1">
      <p:cViewPr varScale="1">
        <p:scale>
          <a:sx n="70" d="100"/>
          <a:sy n="70" d="100"/>
        </p:scale>
        <p:origin x="-108" y="-528"/>
      </p:cViewPr>
      <p:guideLst>
        <p:guide orient="horz" pos="4088"/>
        <p:guide orient="horz" pos="1253"/>
        <p:guide pos="3863"/>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 xmlns:a16="http://schemas.microsoft.com/office/drawing/2014/main" id="{9EB3800C-7CDF-C084-D90D-4408E013F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 xmlns:a16="http://schemas.microsoft.com/office/drawing/2014/main" id="{05E17235-567C-2278-1D5D-01E2E3C66B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84E396-A449-4F9D-BBB4-A1F1983412D7}" type="datetimeFigureOut">
              <a:rPr lang="ru-RU" smtClean="0"/>
              <a:t>26.02.2024</a:t>
            </a:fld>
            <a:endParaRPr lang="ru-RU"/>
          </a:p>
        </p:txBody>
      </p:sp>
      <p:sp>
        <p:nvSpPr>
          <p:cNvPr id="4" name="Нижний колонтитул 3">
            <a:extLst>
              <a:ext uri="{FF2B5EF4-FFF2-40B4-BE49-F238E27FC236}">
                <a16:creationId xmlns="" xmlns:a16="http://schemas.microsoft.com/office/drawing/2014/main" id="{DA70B9CB-206B-38A4-26C8-E766F41269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 xmlns:a16="http://schemas.microsoft.com/office/drawing/2014/main" id="{66353022-ED74-0AD6-B314-ED6B96BD5E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4CECA7-2D8D-4DF1-81C5-25E72EC4A7CA}" type="slidenum">
              <a:rPr lang="ru-RU" smtClean="0"/>
              <a:t>‹#›</a:t>
            </a:fld>
            <a:endParaRPr lang="ru-RU"/>
          </a:p>
        </p:txBody>
      </p:sp>
    </p:spTree>
    <p:extLst>
      <p:ext uri="{BB962C8B-B14F-4D97-AF65-F5344CB8AC3E}">
        <p14:creationId xmlns:p14="http://schemas.microsoft.com/office/powerpoint/2010/main" val="1141559152"/>
      </p:ext>
    </p:extLst>
  </p:cSld>
  <p:clrMap bg1="lt1" tx1="dk1" bg2="lt2" tx2="dk2" accent1="accent1" accent2="accent2" accent3="accent3" accent4="accent4" accent5="accent5" accent6="accent6" hlink="hlink" folHlink="folHlink"/>
  <p:extLst>
    <p:ext uri="{56416CCD-93CA-4268-BC5B-53C4BB910035}">
      <p15:sldGuideLst xmlns=""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15C5E-BACC-4595-9A65-83767F798284}" type="datetimeFigureOut">
              <a:rPr lang="ru-RU" smtClean="0"/>
              <a:t>26.02.2024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D740C-20B5-4E60-8754-CE728D546381}" type="slidenum">
              <a:rPr lang="ru-RU" smtClean="0"/>
              <a:t>‹#›</a:t>
            </a:fld>
            <a:endParaRPr lang="ru-RU"/>
          </a:p>
        </p:txBody>
      </p:sp>
    </p:spTree>
    <p:extLst>
      <p:ext uri="{BB962C8B-B14F-4D97-AF65-F5344CB8AC3E}">
        <p14:creationId xmlns:p14="http://schemas.microsoft.com/office/powerpoint/2010/main" val="8480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 xmlns:p15="http://schemas.microsoft.com/office/powerpoint/2012/main">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3F0BFAD1-6838-18A7-4A3E-16FF547A94A1}"/>
              </a:ext>
            </a:extLst>
          </p:cNvPr>
          <p:cNvSpPr/>
          <p:nvPr userDrawn="1"/>
        </p:nvSpPr>
        <p:spPr>
          <a:xfrm>
            <a:off x="3615054" y="-108997"/>
            <a:ext cx="8700771" cy="1139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a:extLst>
              <a:ext uri="{FF2B5EF4-FFF2-40B4-BE49-F238E27FC236}">
                <a16:creationId xmlns="" xmlns:a16="http://schemas.microsoft.com/office/drawing/2014/main" id="{EB5D9CA4-CC67-0283-B71A-9674699B1F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2573" b="2573"/>
          <a:stretch/>
        </p:blipFill>
        <p:spPr>
          <a:xfrm>
            <a:off x="-76200" y="-108997"/>
            <a:ext cx="3691255" cy="7002557"/>
          </a:xfrm>
          <a:prstGeom prst="rect">
            <a:avLst/>
          </a:prstGeom>
        </p:spPr>
      </p:pic>
      <p:sp>
        <p:nvSpPr>
          <p:cNvPr id="13" name="Прямоугольник 12">
            <a:extLst>
              <a:ext uri="{FF2B5EF4-FFF2-40B4-BE49-F238E27FC236}">
                <a16:creationId xmlns="" xmlns:a16="http://schemas.microsoft.com/office/drawing/2014/main" id="{89088690-BEAF-E34B-779B-AFAD201BB6BE}"/>
              </a:ext>
            </a:extLst>
          </p:cNvPr>
          <p:cNvSpPr/>
          <p:nvPr userDrawn="1"/>
        </p:nvSpPr>
        <p:spPr>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Текст 34">
            <a:extLst>
              <a:ext uri="{FF2B5EF4-FFF2-40B4-BE49-F238E27FC236}">
                <a16:creationId xmlns="" xmlns:a16="http://schemas.microsoft.com/office/drawing/2014/main" id="{870CE197-A0BD-10B7-6865-2E56D21A5220}"/>
              </a:ext>
            </a:extLst>
          </p:cNvPr>
          <p:cNvSpPr>
            <a:spLocks noGrp="1"/>
          </p:cNvSpPr>
          <p:nvPr>
            <p:ph type="body" sz="quarter" idx="12" hasCustomPrompt="1"/>
          </p:nvPr>
        </p:nvSpPr>
        <p:spPr>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r>
              <a:rPr lang="ru-RU" dirty="0"/>
              <a:t>Поле для дополнительной информации (16</a:t>
            </a:r>
            <a:r>
              <a:rPr lang="en-US" dirty="0"/>
              <a:t>pt</a:t>
            </a:r>
            <a:r>
              <a:rPr lang="ru-RU" dirty="0"/>
              <a:t>)</a:t>
            </a:r>
            <a:br>
              <a:rPr lang="ru-RU" dirty="0"/>
            </a:br>
            <a:r>
              <a:rPr lang="ru-RU" dirty="0"/>
              <a:t>(пример: Фамилия Имя Отчество; Должность; Место проведения)</a:t>
            </a:r>
          </a:p>
        </p:txBody>
      </p:sp>
      <p:sp>
        <p:nvSpPr>
          <p:cNvPr id="40" name="Текст 39">
            <a:extLst>
              <a:ext uri="{FF2B5EF4-FFF2-40B4-BE49-F238E27FC236}">
                <a16:creationId xmlns="" xmlns:a16="http://schemas.microsoft.com/office/drawing/2014/main" id="{D4F670BC-BED3-C18D-C539-F105837991CB}"/>
              </a:ext>
            </a:extLst>
          </p:cNvPr>
          <p:cNvSpPr>
            <a:spLocks noGrp="1"/>
          </p:cNvSpPr>
          <p:nvPr>
            <p:ph type="body" sz="quarter" idx="13" hasCustomPrompt="1"/>
          </p:nvPr>
        </p:nvSpPr>
        <p:spPr>
          <a:xfrm>
            <a:off x="3800791" y="4003199"/>
            <a:ext cx="8050849" cy="1655762"/>
          </a:xfrm>
        </p:spPr>
        <p:txBody>
          <a:bodyPr/>
          <a:lstStyle>
            <a:lvl1pPr marL="0" inden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latin typeface="Montserrat" panose="00000500000000000000" pitchFamily="2" charset="-52"/>
              </a:rPr>
              <a:t>Если информации много, то</a:t>
            </a:r>
            <a:r>
              <a:rPr lang="en-US" dirty="0">
                <a:latin typeface="Montserrat" panose="00000500000000000000" pitchFamily="2" charset="-52"/>
              </a:rPr>
              <a:t> </a:t>
            </a:r>
            <a:r>
              <a:rPr lang="ru-RU" dirty="0">
                <a:latin typeface="Montserrat" panose="00000500000000000000" pitchFamily="2" charset="-52"/>
              </a:rPr>
              <a:t>рекомендуется </a:t>
            </a:r>
            <a:r>
              <a:rPr lang="en-US" dirty="0">
                <a:latin typeface="Montserrat" panose="00000500000000000000" pitchFamily="2" charset="-52"/>
              </a:rPr>
              <a:t> </a:t>
            </a:r>
            <a:r>
              <a:rPr lang="ru-RU" dirty="0">
                <a:latin typeface="Montserrat" panose="00000500000000000000" pitchFamily="2" charset="-52"/>
              </a:rPr>
              <a:t> использовать подзаголовок (24</a:t>
            </a:r>
            <a:r>
              <a:rPr lang="en-US" dirty="0">
                <a:latin typeface="Montserrat" panose="00000500000000000000" pitchFamily="2" charset="-52"/>
              </a:rPr>
              <a:t>pt</a:t>
            </a:r>
            <a:r>
              <a:rPr lang="ru-RU" dirty="0">
                <a:latin typeface="Montserrat" panose="00000500000000000000" pitchFamily="2" charset="-52"/>
              </a:rPr>
              <a:t>)</a:t>
            </a:r>
          </a:p>
          <a:p>
            <a:pPr lvl="0"/>
            <a:endParaRPr lang="ru-RU" dirty="0"/>
          </a:p>
        </p:txBody>
      </p:sp>
      <p:sp>
        <p:nvSpPr>
          <p:cNvPr id="42" name="Текст 41">
            <a:extLst>
              <a:ext uri="{FF2B5EF4-FFF2-40B4-BE49-F238E27FC236}">
                <a16:creationId xmlns="" xmlns:a16="http://schemas.microsoft.com/office/drawing/2014/main" id="{F32C7DD4-A4CB-9593-8EC7-9339A7C6FD25}"/>
              </a:ext>
            </a:extLst>
          </p:cNvPr>
          <p:cNvSpPr>
            <a:spLocks noGrp="1"/>
          </p:cNvSpPr>
          <p:nvPr>
            <p:ph type="body" sz="quarter" idx="14" hasCustomPrompt="1"/>
          </p:nvPr>
        </p:nvSpPr>
        <p:spPr>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Дата (</a:t>
            </a:r>
            <a:r>
              <a:rPr lang="ru-RU" dirty="0" err="1"/>
              <a:t>хх.хх.хххх</a:t>
            </a:r>
            <a:r>
              <a:rPr lang="ru-RU" dirty="0"/>
              <a:t> г.)</a:t>
            </a:r>
          </a:p>
        </p:txBody>
      </p:sp>
      <p:sp>
        <p:nvSpPr>
          <p:cNvPr id="47" name="Заголовок 46">
            <a:extLst>
              <a:ext uri="{FF2B5EF4-FFF2-40B4-BE49-F238E27FC236}">
                <a16:creationId xmlns="" xmlns:a16="http://schemas.microsoft.com/office/drawing/2014/main" id="{23D1282C-B1D6-197F-CEAC-1B8E7D1A30C9}"/>
              </a:ext>
            </a:extLst>
          </p:cNvPr>
          <p:cNvSpPr>
            <a:spLocks noGrp="1"/>
          </p:cNvSpPr>
          <p:nvPr>
            <p:ph type="title" hasCustomPrompt="1"/>
          </p:nvPr>
        </p:nvSpPr>
        <p:spPr>
          <a:xfrm>
            <a:off x="3806188" y="1396366"/>
            <a:ext cx="8045451" cy="2032634"/>
          </a:xfrm>
        </p:spPr>
        <p:txBody>
          <a:bodyPr/>
          <a:lstStyle>
            <a:lvl1pPr>
              <a:defRPr sz="4000" b="0">
                <a:latin typeface="Montserrat SemiBold" panose="00000700000000000000" pitchFamily="2" charset="-52"/>
              </a:defRPr>
            </a:lvl1pPr>
          </a:lstStyle>
          <a:p>
            <a:r>
              <a:rPr lang="ru-RU" sz="4000" dirty="0">
                <a:latin typeface="Montserrat" panose="00000500000000000000" pitchFamily="2" charset="-52"/>
              </a:rPr>
              <a:t>Название презентации может быть набрано </a:t>
            </a:r>
            <a:br>
              <a:rPr lang="ru-RU" sz="4000" dirty="0">
                <a:latin typeface="Montserrat" panose="00000500000000000000" pitchFamily="2" charset="-52"/>
              </a:rPr>
            </a:br>
            <a:r>
              <a:rPr lang="ru-RU" sz="4000" dirty="0">
                <a:latin typeface="Montserrat" panose="00000500000000000000" pitchFamily="2" charset="-52"/>
              </a:rPr>
              <a:t>в две или три строки</a:t>
            </a:r>
            <a:r>
              <a:rPr lang="en-US" sz="4000" dirty="0">
                <a:latin typeface="Montserrat" panose="00000500000000000000" pitchFamily="2" charset="-52"/>
              </a:rPr>
              <a:t> (</a:t>
            </a:r>
            <a:r>
              <a:rPr lang="ru-RU" sz="4000" dirty="0">
                <a:latin typeface="Montserrat" panose="00000500000000000000" pitchFamily="2" charset="-52"/>
              </a:rPr>
              <a:t>40</a:t>
            </a:r>
            <a:r>
              <a:rPr lang="en-US" sz="4000" dirty="0">
                <a:latin typeface="Montserrat" panose="00000500000000000000" pitchFamily="2" charset="-52"/>
              </a:rPr>
              <a:t>pt)</a:t>
            </a:r>
            <a:endParaRPr lang="ru-RU" dirty="0"/>
          </a:p>
        </p:txBody>
      </p:sp>
      <p:pic>
        <p:nvPicPr>
          <p:cNvPr id="9" name="Рисунок 8">
            <a:extLst>
              <a:ext uri="{FF2B5EF4-FFF2-40B4-BE49-F238E27FC236}">
                <a16:creationId xmlns="" xmlns:a16="http://schemas.microsoft.com/office/drawing/2014/main" id="{E4DD5654-DB7B-ED69-AB91-B2AD0971C5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97047" y="404842"/>
            <a:ext cx="2185400" cy="673396"/>
          </a:xfrm>
          <a:prstGeom prst="rect">
            <a:avLst/>
          </a:prstGeom>
        </p:spPr>
      </p:pic>
    </p:spTree>
    <p:extLst>
      <p:ext uri="{BB962C8B-B14F-4D97-AF65-F5344CB8AC3E}">
        <p14:creationId xmlns:p14="http://schemas.microsoft.com/office/powerpoint/2010/main" val="3575030877"/>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guide id="3" pos="302" userDrawn="1">
          <p15:clr>
            <a:srgbClr val="FBAE40"/>
          </p15:clr>
        </p15:guide>
        <p15:guide id="4" orient="horz" pos="709" userDrawn="1">
          <p15:clr>
            <a:srgbClr val="FBAE40"/>
          </p15:clr>
        </p15:guide>
        <p15:guide id="5" pos="74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МТУСИ_График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6375" cy="365125"/>
          </a:xfrm>
        </p:spPr>
        <p:txBody>
          <a:bodyPr/>
          <a:lstStyle/>
          <a:p>
            <a:fld id="{56DCE2C9-06B9-4058-BEBD-6FDE8D61F8A0}" type="slidenum">
              <a:rPr lang="ru-RU" smtClean="0"/>
              <a:pPr/>
              <a:t>‹#›</a:t>
            </a:fld>
            <a:endParaRPr lang="ru-RU" dirty="0"/>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922465"/>
            <a:ext cx="5616576" cy="729294"/>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графика может быть набрано в две или три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33" name="Диаграмма 32">
            <a:extLst>
              <a:ext uri="{FF2B5EF4-FFF2-40B4-BE49-F238E27FC236}">
                <a16:creationId xmlns="" xmlns:a16="http://schemas.microsoft.com/office/drawing/2014/main" id="{34FF752D-EB11-0D3F-5A7B-07989ADD3CAC}"/>
              </a:ext>
            </a:extLst>
          </p:cNvPr>
          <p:cNvSpPr>
            <a:spLocks noGrp="1"/>
          </p:cNvSpPr>
          <p:nvPr>
            <p:ph type="chart" sz="quarter" idx="19" hasCustomPrompt="1"/>
          </p:nvPr>
        </p:nvSpPr>
        <p:spPr>
          <a:xfrm>
            <a:off x="6356350" y="1923100"/>
            <a:ext cx="5353050" cy="4249100"/>
          </a:xfrm>
        </p:spPr>
        <p:txBody>
          <a:bodyPr anchor="ctr"/>
          <a:lstStyle>
            <a:lvl1pPr algn="ctr">
              <a:defRPr sz="2400">
                <a:solidFill>
                  <a:schemeClr val="tx1"/>
                </a:solidFill>
              </a:defRPr>
            </a:lvl1pPr>
          </a:lstStyle>
          <a:p>
            <a:r>
              <a:rPr lang="ru-RU" dirty="0"/>
              <a:t>График / диаграмма</a:t>
            </a:r>
          </a:p>
        </p:txBody>
      </p:sp>
      <p:sp>
        <p:nvSpPr>
          <p:cNvPr id="13" name="Текст 3">
            <a:extLst>
              <a:ext uri="{FF2B5EF4-FFF2-40B4-BE49-F238E27FC236}">
                <a16:creationId xmlns="" xmlns:a16="http://schemas.microsoft.com/office/drawing/2014/main" id="{7A86F1BA-D514-B01D-3E48-A88D59AD96B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3236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МТУСИ_График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6280470"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Диаграмма 32">
            <a:extLst>
              <a:ext uri="{FF2B5EF4-FFF2-40B4-BE49-F238E27FC236}">
                <a16:creationId xmlns="" xmlns:a16="http://schemas.microsoft.com/office/drawing/2014/main" id="{65AD59FA-9F74-23F5-549D-EA85FC943DB9}"/>
              </a:ext>
            </a:extLst>
          </p:cNvPr>
          <p:cNvSpPr>
            <a:spLocks noGrp="1"/>
          </p:cNvSpPr>
          <p:nvPr>
            <p:ph type="chart" sz="quarter" idx="22" hasCustomPrompt="1"/>
          </p:nvPr>
        </p:nvSpPr>
        <p:spPr>
          <a:xfrm>
            <a:off x="482600" y="1746941"/>
            <a:ext cx="5430520" cy="2290760"/>
          </a:xfrm>
        </p:spPr>
        <p:txBody>
          <a:bodyPr anchor="ctr"/>
          <a:lstStyle>
            <a:lvl1pPr algn="ctr">
              <a:defRPr sz="2400">
                <a:solidFill>
                  <a:schemeClr val="tx1"/>
                </a:solidFill>
              </a:defRPr>
            </a:lvl1pPr>
          </a:lstStyle>
          <a:p>
            <a:r>
              <a:rPr lang="ru-RU" dirty="0"/>
              <a:t>График / диаграмма</a:t>
            </a:r>
          </a:p>
        </p:txBody>
      </p:sp>
      <p:sp>
        <p:nvSpPr>
          <p:cNvPr id="12" name="Диаграмма 32">
            <a:extLst>
              <a:ext uri="{FF2B5EF4-FFF2-40B4-BE49-F238E27FC236}">
                <a16:creationId xmlns="" xmlns:a16="http://schemas.microsoft.com/office/drawing/2014/main" id="{DFB4F0F5-AF0A-4AB9-B9D1-405B6F5C9427}"/>
              </a:ext>
            </a:extLst>
          </p:cNvPr>
          <p:cNvSpPr>
            <a:spLocks noGrp="1"/>
          </p:cNvSpPr>
          <p:nvPr>
            <p:ph type="chart" sz="quarter" idx="23" hasCustomPrompt="1"/>
          </p:nvPr>
        </p:nvSpPr>
        <p:spPr>
          <a:xfrm>
            <a:off x="6275704" y="1746941"/>
            <a:ext cx="5433695" cy="2290760"/>
          </a:xfrm>
        </p:spPr>
        <p:txBody>
          <a:bodyPr anchor="ctr"/>
          <a:lstStyle>
            <a:lvl1pPr algn="ctr">
              <a:defRPr sz="2400">
                <a:solidFill>
                  <a:schemeClr val="tx1"/>
                </a:solidFill>
              </a:defRPr>
            </a:lvl1pPr>
          </a:lstStyle>
          <a:p>
            <a:r>
              <a:rPr lang="ru-RU" dirty="0"/>
              <a:t>График / диаграмма</a:t>
            </a:r>
          </a:p>
        </p:txBody>
      </p:sp>
      <p:sp>
        <p:nvSpPr>
          <p:cNvPr id="14" name="Текст 3">
            <a:extLst>
              <a:ext uri="{FF2B5EF4-FFF2-40B4-BE49-F238E27FC236}">
                <a16:creationId xmlns="" xmlns:a16="http://schemas.microsoft.com/office/drawing/2014/main" id="{5F195BF5-07E3-4009-9D70-244E59E087A8}"/>
              </a:ext>
            </a:extLst>
          </p:cNvPr>
          <p:cNvSpPr>
            <a:spLocks noGrp="1"/>
          </p:cNvSpPr>
          <p:nvPr>
            <p:ph type="body" sz="quarter" idx="24"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67402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МТУСИ_График_вид3">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1705608"/>
            <a:ext cx="3544246" cy="45326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p>
        </p:txBody>
      </p:sp>
      <p:sp>
        <p:nvSpPr>
          <p:cNvPr id="12" name="Диаграмма 32">
            <a:extLst>
              <a:ext uri="{FF2B5EF4-FFF2-40B4-BE49-F238E27FC236}">
                <a16:creationId xmlns="" xmlns:a16="http://schemas.microsoft.com/office/drawing/2014/main" id="{B48E30F1-A5A6-FBD4-7672-90D1E12F921F}"/>
              </a:ext>
            </a:extLst>
          </p:cNvPr>
          <p:cNvSpPr>
            <a:spLocks noGrp="1"/>
          </p:cNvSpPr>
          <p:nvPr>
            <p:ph type="chart" sz="quarter" idx="22" hasCustomPrompt="1"/>
          </p:nvPr>
        </p:nvSpPr>
        <p:spPr>
          <a:xfrm>
            <a:off x="479425"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 xmlns:a16="http://schemas.microsoft.com/office/drawing/2014/main" id="{56B737D7-47BD-12D9-0845-DA0A21592B3F}"/>
              </a:ext>
            </a:extLst>
          </p:cNvPr>
          <p:cNvSpPr>
            <a:spLocks noGrp="1"/>
          </p:cNvSpPr>
          <p:nvPr>
            <p:ph type="chart" sz="quarter" idx="23" hasCustomPrompt="1"/>
          </p:nvPr>
        </p:nvSpPr>
        <p:spPr>
          <a:xfrm>
            <a:off x="4316412"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3" name="Текст 21">
            <a:extLst>
              <a:ext uri="{FF2B5EF4-FFF2-40B4-BE49-F238E27FC236}">
                <a16:creationId xmlns="" xmlns:a16="http://schemas.microsoft.com/office/drawing/2014/main" id="{237EF31C-FE7F-B95E-D840-828DE89B087C}"/>
              </a:ext>
            </a:extLst>
          </p:cNvPr>
          <p:cNvSpPr>
            <a:spLocks noGrp="1"/>
          </p:cNvSpPr>
          <p:nvPr>
            <p:ph type="body" sz="quarter" idx="24" hasCustomPrompt="1"/>
          </p:nvPr>
        </p:nvSpPr>
        <p:spPr>
          <a:xfrm>
            <a:off x="479425" y="5296534"/>
            <a:ext cx="3544245"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6" name="Текст 21">
            <a:extLst>
              <a:ext uri="{FF2B5EF4-FFF2-40B4-BE49-F238E27FC236}">
                <a16:creationId xmlns="" xmlns:a16="http://schemas.microsoft.com/office/drawing/2014/main" id="{C641A085-1C91-A131-D215-98ABE94E0ECF}"/>
              </a:ext>
            </a:extLst>
          </p:cNvPr>
          <p:cNvSpPr>
            <a:spLocks noGrp="1"/>
          </p:cNvSpPr>
          <p:nvPr>
            <p:ph type="body" sz="quarter" idx="25" hasCustomPrompt="1"/>
          </p:nvPr>
        </p:nvSpPr>
        <p:spPr>
          <a:xfrm>
            <a:off x="4316412" y="5290183"/>
            <a:ext cx="3544247"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7" name="Текст 3">
            <a:extLst>
              <a:ext uri="{FF2B5EF4-FFF2-40B4-BE49-F238E27FC236}">
                <a16:creationId xmlns="" xmlns:a16="http://schemas.microsoft.com/office/drawing/2014/main" id="{505E8E21-DFEB-A2F5-08E0-0812113182E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809082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МТУСИ_График_вид4">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2" name="Диаграмма 32">
            <a:extLst>
              <a:ext uri="{FF2B5EF4-FFF2-40B4-BE49-F238E27FC236}">
                <a16:creationId xmlns="" xmlns:a16="http://schemas.microsoft.com/office/drawing/2014/main" id="{B48E30F1-A5A6-FBD4-7672-90D1E12F921F}"/>
              </a:ext>
            </a:extLst>
          </p:cNvPr>
          <p:cNvSpPr>
            <a:spLocks noGrp="1"/>
          </p:cNvSpPr>
          <p:nvPr>
            <p:ph type="chart" sz="quarter" idx="22" hasCustomPrompt="1"/>
          </p:nvPr>
        </p:nvSpPr>
        <p:spPr>
          <a:xfrm>
            <a:off x="479425"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 xmlns:a16="http://schemas.microsoft.com/office/drawing/2014/main" id="{56B737D7-47BD-12D9-0845-DA0A21592B3F}"/>
              </a:ext>
            </a:extLst>
          </p:cNvPr>
          <p:cNvSpPr>
            <a:spLocks noGrp="1"/>
          </p:cNvSpPr>
          <p:nvPr>
            <p:ph type="chart" sz="quarter" idx="23" hasCustomPrompt="1"/>
          </p:nvPr>
        </p:nvSpPr>
        <p:spPr>
          <a:xfrm>
            <a:off x="4316412"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5" name="Диаграмма 32">
            <a:extLst>
              <a:ext uri="{FF2B5EF4-FFF2-40B4-BE49-F238E27FC236}">
                <a16:creationId xmlns="" xmlns:a16="http://schemas.microsoft.com/office/drawing/2014/main" id="{DF6B2A1F-5565-46D0-EB48-18A9D454BE01}"/>
              </a:ext>
            </a:extLst>
          </p:cNvPr>
          <p:cNvSpPr>
            <a:spLocks noGrp="1"/>
          </p:cNvSpPr>
          <p:nvPr>
            <p:ph type="chart" sz="quarter" idx="24" hasCustomPrompt="1"/>
          </p:nvPr>
        </p:nvSpPr>
        <p:spPr>
          <a:xfrm>
            <a:off x="8153399"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6" name="Текст 3">
            <a:extLst>
              <a:ext uri="{FF2B5EF4-FFF2-40B4-BE49-F238E27FC236}">
                <a16:creationId xmlns="" xmlns:a16="http://schemas.microsoft.com/office/drawing/2014/main" id="{F1DE3520-86A9-2B08-A917-786C7A9A78F2}"/>
              </a:ext>
            </a:extLst>
          </p:cNvPr>
          <p:cNvSpPr>
            <a:spLocks noGrp="1"/>
          </p:cNvSpPr>
          <p:nvPr>
            <p:ph type="body" sz="quarter" idx="25"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41839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84506"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 xmlns:a16="http://schemas.microsoft.com/office/drawing/2014/main"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 xmlns:a16="http://schemas.microsoft.com/office/drawing/2014/main" id="{56E7A273-4BF1-8B26-0D48-A7448DF7D406}"/>
              </a:ext>
            </a:extLst>
          </p:cNvPr>
          <p:cNvSpPr>
            <a:spLocks noGrp="1"/>
          </p:cNvSpPr>
          <p:nvPr>
            <p:ph type="body" sz="quarter" idx="23" hasCustomPrompt="1"/>
          </p:nvPr>
        </p:nvSpPr>
        <p:spPr>
          <a:xfrm>
            <a:off x="4328957"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 xmlns:a16="http://schemas.microsoft.com/office/drawing/2014/main"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 xmlns:a16="http://schemas.microsoft.com/office/drawing/2014/main" id="{B4AD0440-BE36-3C05-15B1-8756B73C5E7E}"/>
              </a:ext>
            </a:extLst>
          </p:cNvPr>
          <p:cNvSpPr>
            <a:spLocks noGrp="1"/>
          </p:cNvSpPr>
          <p:nvPr>
            <p:ph type="body" sz="quarter" idx="25" hasCustomPrompt="1"/>
          </p:nvPr>
        </p:nvSpPr>
        <p:spPr>
          <a:xfrm>
            <a:off x="8170233"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 xmlns:a16="http://schemas.microsoft.com/office/drawing/2014/main"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21">
            <a:extLst>
              <a:ext uri="{FF2B5EF4-FFF2-40B4-BE49-F238E27FC236}">
                <a16:creationId xmlns="" xmlns:a16="http://schemas.microsoft.com/office/drawing/2014/main" id="{0CDBF0B5-FD72-B306-CF28-B2762B862CD5}"/>
              </a:ext>
            </a:extLst>
          </p:cNvPr>
          <p:cNvSpPr>
            <a:spLocks noGrp="1"/>
          </p:cNvSpPr>
          <p:nvPr>
            <p:ph type="body" sz="quarter" idx="27" hasCustomPrompt="1"/>
          </p:nvPr>
        </p:nvSpPr>
        <p:spPr>
          <a:xfrm>
            <a:off x="482601"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7" name="Текст 21">
            <a:extLst>
              <a:ext uri="{FF2B5EF4-FFF2-40B4-BE49-F238E27FC236}">
                <a16:creationId xmlns="" xmlns:a16="http://schemas.microsoft.com/office/drawing/2014/main" id="{3D102FF6-1B83-3CAA-888A-D9BEC96C448D}"/>
              </a:ext>
            </a:extLst>
          </p:cNvPr>
          <p:cNvSpPr>
            <a:spLocks noGrp="1"/>
          </p:cNvSpPr>
          <p:nvPr>
            <p:ph type="body" sz="quarter" idx="28" hasCustomPrompt="1"/>
          </p:nvPr>
        </p:nvSpPr>
        <p:spPr>
          <a:xfrm>
            <a:off x="482600"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18" name="Текст 21">
            <a:extLst>
              <a:ext uri="{FF2B5EF4-FFF2-40B4-BE49-F238E27FC236}">
                <a16:creationId xmlns="" xmlns:a16="http://schemas.microsoft.com/office/drawing/2014/main" id="{BD174C1E-F29F-B824-ADAD-5ABC45396863}"/>
              </a:ext>
            </a:extLst>
          </p:cNvPr>
          <p:cNvSpPr>
            <a:spLocks noGrp="1"/>
          </p:cNvSpPr>
          <p:nvPr>
            <p:ph type="body" sz="quarter" idx="29" hasCustomPrompt="1"/>
          </p:nvPr>
        </p:nvSpPr>
        <p:spPr>
          <a:xfrm>
            <a:off x="4327052"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9" name="Текст 21">
            <a:extLst>
              <a:ext uri="{FF2B5EF4-FFF2-40B4-BE49-F238E27FC236}">
                <a16:creationId xmlns="" xmlns:a16="http://schemas.microsoft.com/office/drawing/2014/main" id="{D943059A-93BC-DBCE-E4CE-88F67BD81D51}"/>
              </a:ext>
            </a:extLst>
          </p:cNvPr>
          <p:cNvSpPr>
            <a:spLocks noGrp="1"/>
          </p:cNvSpPr>
          <p:nvPr>
            <p:ph type="body" sz="quarter" idx="30" hasCustomPrompt="1"/>
          </p:nvPr>
        </p:nvSpPr>
        <p:spPr>
          <a:xfrm>
            <a:off x="4327051"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20" name="Текст 21">
            <a:extLst>
              <a:ext uri="{FF2B5EF4-FFF2-40B4-BE49-F238E27FC236}">
                <a16:creationId xmlns="" xmlns:a16="http://schemas.microsoft.com/office/drawing/2014/main" id="{8E5D85F6-AE41-EFFB-F4C8-D328F114EF75}"/>
              </a:ext>
            </a:extLst>
          </p:cNvPr>
          <p:cNvSpPr>
            <a:spLocks noGrp="1"/>
          </p:cNvSpPr>
          <p:nvPr>
            <p:ph type="body" sz="quarter" idx="31" hasCustomPrompt="1"/>
          </p:nvPr>
        </p:nvSpPr>
        <p:spPr>
          <a:xfrm>
            <a:off x="8168328"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21" name="Текст 21">
            <a:extLst>
              <a:ext uri="{FF2B5EF4-FFF2-40B4-BE49-F238E27FC236}">
                <a16:creationId xmlns="" xmlns:a16="http://schemas.microsoft.com/office/drawing/2014/main" id="{0CE8800E-CF98-ADF9-E2B4-401CFFAFD28C}"/>
              </a:ext>
            </a:extLst>
          </p:cNvPr>
          <p:cNvSpPr>
            <a:spLocks noGrp="1"/>
          </p:cNvSpPr>
          <p:nvPr>
            <p:ph type="body" sz="quarter" idx="32" hasCustomPrompt="1"/>
          </p:nvPr>
        </p:nvSpPr>
        <p:spPr>
          <a:xfrm>
            <a:off x="8168327"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23" name="Текст 3">
            <a:extLst>
              <a:ext uri="{FF2B5EF4-FFF2-40B4-BE49-F238E27FC236}">
                <a16:creationId xmlns="" xmlns:a16="http://schemas.microsoft.com/office/drawing/2014/main" id="{37B31548-195B-1ACD-6E18-9AE3CCB496F0}"/>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5312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84506"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 xmlns:a16="http://schemas.microsoft.com/office/drawing/2014/main"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 xmlns:a16="http://schemas.microsoft.com/office/drawing/2014/main" id="{56E7A273-4BF1-8B26-0D48-A7448DF7D406}"/>
              </a:ext>
            </a:extLst>
          </p:cNvPr>
          <p:cNvSpPr>
            <a:spLocks noGrp="1"/>
          </p:cNvSpPr>
          <p:nvPr>
            <p:ph type="body" sz="quarter" idx="23" hasCustomPrompt="1"/>
          </p:nvPr>
        </p:nvSpPr>
        <p:spPr>
          <a:xfrm>
            <a:off x="4328957"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 xmlns:a16="http://schemas.microsoft.com/office/drawing/2014/main"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 xmlns:a16="http://schemas.microsoft.com/office/drawing/2014/main" id="{B4AD0440-BE36-3C05-15B1-8756B73C5E7E}"/>
              </a:ext>
            </a:extLst>
          </p:cNvPr>
          <p:cNvSpPr>
            <a:spLocks noGrp="1"/>
          </p:cNvSpPr>
          <p:nvPr>
            <p:ph type="body" sz="quarter" idx="25" hasCustomPrompt="1"/>
          </p:nvPr>
        </p:nvSpPr>
        <p:spPr>
          <a:xfrm>
            <a:off x="8170233"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 xmlns:a16="http://schemas.microsoft.com/office/drawing/2014/main"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3">
            <a:extLst>
              <a:ext uri="{FF2B5EF4-FFF2-40B4-BE49-F238E27FC236}">
                <a16:creationId xmlns="" xmlns:a16="http://schemas.microsoft.com/office/drawing/2014/main" id="{E093D719-1D82-D66E-9E95-BD80140B12A5}"/>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16469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МТУСИ_Текст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1828799"/>
            <a:ext cx="3544247"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1828637"/>
            <a:ext cx="3544249" cy="440452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1828799"/>
            <a:ext cx="3556000"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Текст 3">
            <a:extLst>
              <a:ext uri="{FF2B5EF4-FFF2-40B4-BE49-F238E27FC236}">
                <a16:creationId xmlns="" xmlns:a16="http://schemas.microsoft.com/office/drawing/2014/main" id="{51E03B25-0490-CFB3-BF28-99F32F219D39}"/>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91727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МТУСИ_Текст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1738315"/>
            <a:ext cx="11233150" cy="4499924"/>
          </a:xfrm>
        </p:spPr>
        <p:txBody>
          <a:bodyPr numCol="3" spcCol="360000"/>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dirty="0"/>
            </a:b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8" name="Текст 3">
            <a:extLst>
              <a:ext uri="{FF2B5EF4-FFF2-40B4-BE49-F238E27FC236}">
                <a16:creationId xmlns="" xmlns:a16="http://schemas.microsoft.com/office/drawing/2014/main" id="{EFA69F7D-23BC-552A-F450-5503DE9EBBC6}"/>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74455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МТУСИ_Таблица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 xmlns:a16="http://schemas.microsoft.com/office/drawing/2014/main"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2" name="Текст 21">
            <a:extLst>
              <a:ext uri="{FF2B5EF4-FFF2-40B4-BE49-F238E27FC236}">
                <a16:creationId xmlns="" xmlns:a16="http://schemas.microsoft.com/office/drawing/2014/main" id="{5D1C71AE-3927-5E90-C17E-F0411B9E5C65}"/>
              </a:ext>
            </a:extLst>
          </p:cNvPr>
          <p:cNvSpPr>
            <a:spLocks noGrp="1"/>
          </p:cNvSpPr>
          <p:nvPr>
            <p:ph type="body" sz="quarter" idx="21" hasCustomPrompt="1"/>
          </p:nvPr>
        </p:nvSpPr>
        <p:spPr>
          <a:xfrm>
            <a:off x="8255479" y="2440089"/>
            <a:ext cx="3457096" cy="3123949"/>
          </a:xfrm>
        </p:spPr>
        <p:txBody>
          <a:bodyPr/>
          <a:lstStyle>
            <a:lvl1pPr algn="l">
              <a:defRPr sz="1200" b="0">
                <a:latin typeface="+mn-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(12pt). Несколько рекомендаций для описания таблицы:</a:t>
            </a:r>
            <a:br>
              <a:rPr lang="ru-RU" dirty="0"/>
            </a:br>
            <a:r>
              <a:rPr lang="ru-RU" dirty="0"/>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dirty="0"/>
            </a:br>
            <a:r>
              <a:rPr lang="ru-RU" dirty="0"/>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dirty="0"/>
            </a:br>
            <a:r>
              <a:rPr lang="ru-RU" dirty="0"/>
              <a:t>3. Используйте ясный и простой язык, чтобы ваше описание было понятно всем пользователям.</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14" name="Текст 23">
            <a:extLst>
              <a:ext uri="{FF2B5EF4-FFF2-40B4-BE49-F238E27FC236}">
                <a16:creationId xmlns="" xmlns:a16="http://schemas.microsoft.com/office/drawing/2014/main"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 xmlns:a16="http://schemas.microsoft.com/office/drawing/2014/main" id="{AF437919-77CF-350F-50A4-FAA5D541D504}"/>
              </a:ext>
            </a:extLst>
          </p:cNvPr>
          <p:cNvSpPr>
            <a:spLocks noGrp="1"/>
          </p:cNvSpPr>
          <p:nvPr>
            <p:ph type="tbl" sz="quarter" idx="24" hasCustomPrompt="1"/>
          </p:nvPr>
        </p:nvSpPr>
        <p:spPr>
          <a:xfrm>
            <a:off x="479425" y="2429126"/>
            <a:ext cx="7673975" cy="3123949"/>
          </a:xfrm>
        </p:spPr>
        <p:txBody>
          <a:bodyPr anchor="ctr"/>
          <a:lstStyle>
            <a:lvl1pPr algn="ctr">
              <a:defRPr/>
            </a:lvl1pPr>
          </a:lstStyle>
          <a:p>
            <a:r>
              <a:rPr lang="ru-RU" dirty="0"/>
              <a:t>Таблица</a:t>
            </a:r>
          </a:p>
        </p:txBody>
      </p:sp>
      <p:sp>
        <p:nvSpPr>
          <p:cNvPr id="15" name="Текст 3">
            <a:extLst>
              <a:ext uri="{FF2B5EF4-FFF2-40B4-BE49-F238E27FC236}">
                <a16:creationId xmlns="" xmlns:a16="http://schemas.microsoft.com/office/drawing/2014/main" id="{2C31B11D-14AD-C91A-84AA-2CAB251C65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77128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МТУСИ_Таблица_вид2">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 xmlns:a16="http://schemas.microsoft.com/office/drawing/2014/main"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4" name="Текст 23">
            <a:extLst>
              <a:ext uri="{FF2B5EF4-FFF2-40B4-BE49-F238E27FC236}">
                <a16:creationId xmlns="" xmlns:a16="http://schemas.microsoft.com/office/drawing/2014/main"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 xmlns:a16="http://schemas.microsoft.com/office/drawing/2014/main" id="{AF437919-77CF-350F-50A4-FAA5D541D504}"/>
              </a:ext>
            </a:extLst>
          </p:cNvPr>
          <p:cNvSpPr>
            <a:spLocks noGrp="1"/>
          </p:cNvSpPr>
          <p:nvPr>
            <p:ph type="tbl" sz="quarter" idx="24" hasCustomPrompt="1"/>
          </p:nvPr>
        </p:nvSpPr>
        <p:spPr>
          <a:xfrm>
            <a:off x="479425" y="2429126"/>
            <a:ext cx="11228385" cy="3123949"/>
          </a:xfrm>
        </p:spPr>
        <p:txBody>
          <a:bodyPr anchor="ctr"/>
          <a:lstStyle>
            <a:lvl1pPr algn="ctr">
              <a:defRPr/>
            </a:lvl1pPr>
          </a:lstStyle>
          <a:p>
            <a:r>
              <a:rPr lang="ru-RU" dirty="0"/>
              <a:t>Таблица</a:t>
            </a:r>
          </a:p>
        </p:txBody>
      </p:sp>
      <p:sp>
        <p:nvSpPr>
          <p:cNvPr id="12" name="Текст 3">
            <a:extLst>
              <a:ext uri="{FF2B5EF4-FFF2-40B4-BE49-F238E27FC236}">
                <a16:creationId xmlns="" xmlns:a16="http://schemas.microsoft.com/office/drawing/2014/main" id="{524A5193-F19F-5395-293C-86DB1CA8011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9602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1">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a:xfrm>
            <a:off x="479424" y="6356350"/>
            <a:ext cx="7673976" cy="365125"/>
          </a:xfrm>
        </p:spPr>
        <p:txBody>
          <a:bodyPr/>
          <a:lstStyle>
            <a:lvl1pPr algn="l">
              <a:defRPr/>
            </a:lvl1p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524375" y="1798320"/>
            <a:ext cx="7185025"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798320"/>
            <a:ext cx="38925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6" y="2763520"/>
            <a:ext cx="389255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6" y="5603240"/>
            <a:ext cx="3892550"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4" name="Текст 3">
            <a:extLst>
              <a:ext uri="{FF2B5EF4-FFF2-40B4-BE49-F238E27FC236}">
                <a16:creationId xmlns="" xmlns:a16="http://schemas.microsoft.com/office/drawing/2014/main" id="{BB57668A-797C-342E-6122-46DF4DFC7C0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56789740"/>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МТУСИ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 xmlns:a16="http://schemas.microsoft.com/office/drawing/2014/main"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 xmlns:a16="http://schemas.microsoft.com/office/drawing/2014/main"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 xmlns:a16="http://schemas.microsoft.com/office/drawing/2014/main"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7" name="Текст 3">
            <a:extLst>
              <a:ext uri="{FF2B5EF4-FFF2-40B4-BE49-F238E27FC236}">
                <a16:creationId xmlns="" xmlns:a16="http://schemas.microsoft.com/office/drawing/2014/main" id="{AB7681CA-0CF1-ABBE-C1D9-B73D75C63CAD}"/>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97815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2">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6309042" y="1798320"/>
            <a:ext cx="5400358"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4" y="1798320"/>
            <a:ext cx="5616576" cy="853440"/>
          </a:xfrm>
        </p:spPr>
        <p:txBody>
          <a:bodyPr>
            <a:noAutofit/>
          </a:bodyPr>
          <a:lstStyle>
            <a:lvl1pPr algn="l">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err="1"/>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Текст 3">
            <a:extLst>
              <a:ext uri="{FF2B5EF4-FFF2-40B4-BE49-F238E27FC236}">
                <a16:creationId xmlns="" xmlns:a16="http://schemas.microsoft.com/office/drawing/2014/main" id="{10D3793E-B7C2-98D5-207E-B0D6139BAA8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84037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3">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7781926" y="1798320"/>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3" y="1798320"/>
            <a:ext cx="70548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2763520"/>
            <a:ext cx="7054850"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7054849"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9" name="Рисунок 12">
            <a:extLst>
              <a:ext uri="{FF2B5EF4-FFF2-40B4-BE49-F238E27FC236}">
                <a16:creationId xmlns="" xmlns:a16="http://schemas.microsoft.com/office/drawing/2014/main" id="{3E3F5029-157D-973F-66C3-D916DD6CD668}"/>
              </a:ext>
            </a:extLst>
          </p:cNvPr>
          <p:cNvSpPr>
            <a:spLocks noGrp="1"/>
          </p:cNvSpPr>
          <p:nvPr>
            <p:ph type="pic" sz="quarter" idx="19" hasCustomPrompt="1"/>
          </p:nvPr>
        </p:nvSpPr>
        <p:spPr>
          <a:xfrm>
            <a:off x="7781926" y="4057332"/>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Текст 3">
            <a:extLst>
              <a:ext uri="{FF2B5EF4-FFF2-40B4-BE49-F238E27FC236}">
                <a16:creationId xmlns="" xmlns:a16="http://schemas.microsoft.com/office/drawing/2014/main" id="{18F295A2-F6D1-1E02-7F9C-C0E42D0CE935}"/>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664100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4">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5"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6280470"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6280470"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 xmlns:a16="http://schemas.microsoft.com/office/drawing/2014/main" id="{D53CAFB4-D005-E76B-FA93-A3D16CE15FC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0527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5">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3510280"/>
            <a:ext cx="3544247"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4316413"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3510280"/>
            <a:ext cx="3544249"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5" name="Рисунок 12">
            <a:extLst>
              <a:ext uri="{FF2B5EF4-FFF2-40B4-BE49-F238E27FC236}">
                <a16:creationId xmlns="" xmlns:a16="http://schemas.microsoft.com/office/drawing/2014/main" id="{E96D5AAF-4272-2782-947E-0FAF4E128B1F}"/>
              </a:ext>
            </a:extLst>
          </p:cNvPr>
          <p:cNvSpPr>
            <a:spLocks noGrp="1"/>
          </p:cNvSpPr>
          <p:nvPr>
            <p:ph type="pic" sz="quarter" idx="20" hasCustomPrompt="1"/>
          </p:nvPr>
        </p:nvSpPr>
        <p:spPr>
          <a:xfrm>
            <a:off x="8153400"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3510280"/>
            <a:ext cx="355600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 xmlns:a16="http://schemas.microsoft.com/office/drawing/2014/main" id="{8C4FEF29-AF03-3140-0FDB-E0F5E47880FA}"/>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4930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6">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3" name="Рисунок 12">
            <a:extLst>
              <a:ext uri="{FF2B5EF4-FFF2-40B4-BE49-F238E27FC236}">
                <a16:creationId xmlns="" xmlns:a16="http://schemas.microsoft.com/office/drawing/2014/main" id="{2BB329D7-02A8-1E80-0035-B49F0724B4C4}"/>
              </a:ext>
            </a:extLst>
          </p:cNvPr>
          <p:cNvSpPr>
            <a:spLocks noGrp="1"/>
          </p:cNvSpPr>
          <p:nvPr>
            <p:ph type="pic" sz="quarter" idx="18" hasCustomPrompt="1"/>
          </p:nvPr>
        </p:nvSpPr>
        <p:spPr>
          <a:xfrm>
            <a:off x="4316413"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 xmlns:a16="http://schemas.microsoft.com/office/drawing/2014/main"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5" name="Рисунок 12">
            <a:extLst>
              <a:ext uri="{FF2B5EF4-FFF2-40B4-BE49-F238E27FC236}">
                <a16:creationId xmlns="" xmlns:a16="http://schemas.microsoft.com/office/drawing/2014/main" id="{E96D5AAF-4272-2782-947E-0FAF4E128B1F}"/>
              </a:ext>
            </a:extLst>
          </p:cNvPr>
          <p:cNvSpPr>
            <a:spLocks noGrp="1"/>
          </p:cNvSpPr>
          <p:nvPr>
            <p:ph type="pic" sz="quarter" idx="20" hasCustomPrompt="1"/>
          </p:nvPr>
        </p:nvSpPr>
        <p:spPr>
          <a:xfrm>
            <a:off x="8153400" y="1686558"/>
            <a:ext cx="3544250" cy="271875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 xmlns:a16="http://schemas.microsoft.com/office/drawing/2014/main"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5" name="Текст 3">
            <a:extLst>
              <a:ext uri="{FF2B5EF4-FFF2-40B4-BE49-F238E27FC236}">
                <a16:creationId xmlns="" xmlns:a16="http://schemas.microsoft.com/office/drawing/2014/main" id="{AED79EC4-286A-C435-0E13-143ECEDA71F4}"/>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45662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7">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6"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2" name="Рисунок 12">
            <a:extLst>
              <a:ext uri="{FF2B5EF4-FFF2-40B4-BE49-F238E27FC236}">
                <a16:creationId xmlns="" xmlns:a16="http://schemas.microsoft.com/office/drawing/2014/main" id="{DFD616E2-B09D-07BB-9AB3-A1AA68C1B91D}"/>
              </a:ext>
            </a:extLst>
          </p:cNvPr>
          <p:cNvSpPr>
            <a:spLocks noGrp="1"/>
          </p:cNvSpPr>
          <p:nvPr>
            <p:ph type="pic" sz="quarter" idx="22" hasCustomPrompt="1"/>
          </p:nvPr>
        </p:nvSpPr>
        <p:spPr>
          <a:xfrm>
            <a:off x="479426"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4" name="Рисунок 12">
            <a:extLst>
              <a:ext uri="{FF2B5EF4-FFF2-40B4-BE49-F238E27FC236}">
                <a16:creationId xmlns="" xmlns:a16="http://schemas.microsoft.com/office/drawing/2014/main" id="{56BAD0C4-03D0-852D-6EAE-BAE24A369905}"/>
              </a:ext>
            </a:extLst>
          </p:cNvPr>
          <p:cNvSpPr>
            <a:spLocks noGrp="1"/>
          </p:cNvSpPr>
          <p:nvPr>
            <p:ph type="pic" sz="quarter" idx="23" hasCustomPrompt="1"/>
          </p:nvPr>
        </p:nvSpPr>
        <p:spPr>
          <a:xfrm>
            <a:off x="4323875"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Рисунок 12">
            <a:extLst>
              <a:ext uri="{FF2B5EF4-FFF2-40B4-BE49-F238E27FC236}">
                <a16:creationId xmlns="" xmlns:a16="http://schemas.microsoft.com/office/drawing/2014/main" id="{2E78ECF4-3A28-D61E-1246-69E975A363CB}"/>
              </a:ext>
            </a:extLst>
          </p:cNvPr>
          <p:cNvSpPr>
            <a:spLocks noGrp="1"/>
          </p:cNvSpPr>
          <p:nvPr>
            <p:ph type="pic" sz="quarter" idx="24" hasCustomPrompt="1"/>
          </p:nvPr>
        </p:nvSpPr>
        <p:spPr>
          <a:xfrm>
            <a:off x="4323875"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Рисунок 12">
            <a:extLst>
              <a:ext uri="{FF2B5EF4-FFF2-40B4-BE49-F238E27FC236}">
                <a16:creationId xmlns="" xmlns:a16="http://schemas.microsoft.com/office/drawing/2014/main" id="{AD342940-D32A-9086-7B9E-97741210107C}"/>
              </a:ext>
            </a:extLst>
          </p:cNvPr>
          <p:cNvSpPr>
            <a:spLocks noGrp="1"/>
          </p:cNvSpPr>
          <p:nvPr>
            <p:ph type="pic" sz="quarter" idx="25" hasCustomPrompt="1"/>
          </p:nvPr>
        </p:nvSpPr>
        <p:spPr>
          <a:xfrm>
            <a:off x="8165150"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7" name="Рисунок 12">
            <a:extLst>
              <a:ext uri="{FF2B5EF4-FFF2-40B4-BE49-F238E27FC236}">
                <a16:creationId xmlns="" xmlns:a16="http://schemas.microsoft.com/office/drawing/2014/main" id="{A4442316-233E-A645-D6B3-A58BB6F1456B}"/>
              </a:ext>
            </a:extLst>
          </p:cNvPr>
          <p:cNvSpPr>
            <a:spLocks noGrp="1"/>
          </p:cNvSpPr>
          <p:nvPr>
            <p:ph type="pic" sz="quarter" idx="26" hasCustomPrompt="1"/>
          </p:nvPr>
        </p:nvSpPr>
        <p:spPr>
          <a:xfrm>
            <a:off x="8165150"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9" name="Текст 3">
            <a:extLst>
              <a:ext uri="{FF2B5EF4-FFF2-40B4-BE49-F238E27FC236}">
                <a16:creationId xmlns="" xmlns:a16="http://schemas.microsoft.com/office/drawing/2014/main" id="{7A9D9443-1F0A-B57F-F3D6-41873D6559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28637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МТУСИ_Иллюстрация процесс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 xmlns:a16="http://schemas.microsoft.com/office/drawing/2014/main"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 xmlns:a16="http://schemas.microsoft.com/office/drawing/2014/main"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 xmlns:a16="http://schemas.microsoft.com/office/drawing/2014/main" id="{2FB426DD-0E45-856E-57DC-41F909CCD8C9}"/>
              </a:ext>
            </a:extLst>
          </p:cNvPr>
          <p:cNvSpPr>
            <a:spLocks noGrp="1"/>
          </p:cNvSpPr>
          <p:nvPr>
            <p:ph type="pic" sz="quarter" idx="13" hasCustomPrompt="1"/>
          </p:nvPr>
        </p:nvSpPr>
        <p:spPr>
          <a:xfrm>
            <a:off x="479423" y="2735265"/>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5" name="Текст 14">
            <a:extLst>
              <a:ext uri="{FF2B5EF4-FFF2-40B4-BE49-F238E27FC236}">
                <a16:creationId xmlns="" xmlns:a16="http://schemas.microsoft.com/office/drawing/2014/main" id="{D7C05D74-10A8-943F-569A-4C8FC91EB38C}"/>
              </a:ext>
            </a:extLst>
          </p:cNvPr>
          <p:cNvSpPr>
            <a:spLocks noGrp="1"/>
          </p:cNvSpPr>
          <p:nvPr>
            <p:ph type="body" sz="quarter" idx="14" hasCustomPrompt="1"/>
          </p:nvPr>
        </p:nvSpPr>
        <p:spPr>
          <a:xfrm>
            <a:off x="479423" y="1798320"/>
            <a:ext cx="11233152"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 xmlns:a16="http://schemas.microsoft.com/office/drawing/2014/main" id="{947E01EF-939F-5B58-C50B-3852DAF5CC1A}"/>
              </a:ext>
            </a:extLst>
          </p:cNvPr>
          <p:cNvSpPr>
            <a:spLocks noGrp="1"/>
          </p:cNvSpPr>
          <p:nvPr>
            <p:ph type="body" sz="quarter" idx="17" hasCustomPrompt="1"/>
          </p:nvPr>
        </p:nvSpPr>
        <p:spPr>
          <a:xfrm>
            <a:off x="1971675" y="2735266"/>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24" name="Текст 23">
            <a:extLst>
              <a:ext uri="{FF2B5EF4-FFF2-40B4-BE49-F238E27FC236}">
                <a16:creationId xmlns="" xmlns:a16="http://schemas.microsoft.com/office/drawing/2014/main" id="{D61CE62C-94C7-E142-B424-38E9B193E88B}"/>
              </a:ext>
            </a:extLst>
          </p:cNvPr>
          <p:cNvSpPr>
            <a:spLocks noGrp="1"/>
          </p:cNvSpPr>
          <p:nvPr>
            <p:ph type="body" sz="quarter" idx="18" hasCustomPrompt="1"/>
          </p:nvPr>
        </p:nvSpPr>
        <p:spPr>
          <a:xfrm>
            <a:off x="479425" y="5603240"/>
            <a:ext cx="11229974"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Рисунок 12">
            <a:extLst>
              <a:ext uri="{FF2B5EF4-FFF2-40B4-BE49-F238E27FC236}">
                <a16:creationId xmlns="" xmlns:a16="http://schemas.microsoft.com/office/drawing/2014/main" id="{89F4BD4E-F62F-7E74-EC7A-EEA805412A1F}"/>
              </a:ext>
            </a:extLst>
          </p:cNvPr>
          <p:cNvSpPr>
            <a:spLocks noGrp="1"/>
          </p:cNvSpPr>
          <p:nvPr>
            <p:ph type="pic" sz="quarter" idx="19" hasCustomPrompt="1"/>
          </p:nvPr>
        </p:nvSpPr>
        <p:spPr>
          <a:xfrm>
            <a:off x="479423" y="3702060"/>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4" name="Рисунок 12">
            <a:extLst>
              <a:ext uri="{FF2B5EF4-FFF2-40B4-BE49-F238E27FC236}">
                <a16:creationId xmlns="" xmlns:a16="http://schemas.microsoft.com/office/drawing/2014/main" id="{CD2A586D-D016-B5F8-60E2-1AD08E3AB329}"/>
              </a:ext>
            </a:extLst>
          </p:cNvPr>
          <p:cNvSpPr>
            <a:spLocks noGrp="1"/>
          </p:cNvSpPr>
          <p:nvPr>
            <p:ph type="pic" sz="quarter" idx="20" hasCustomPrompt="1"/>
          </p:nvPr>
        </p:nvSpPr>
        <p:spPr>
          <a:xfrm>
            <a:off x="479423" y="4638039"/>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7" name="Текст 21">
            <a:extLst>
              <a:ext uri="{FF2B5EF4-FFF2-40B4-BE49-F238E27FC236}">
                <a16:creationId xmlns="" xmlns:a16="http://schemas.microsoft.com/office/drawing/2014/main" id="{326B7287-8C4A-B0DB-6C77-B6BB80FC6E17}"/>
              </a:ext>
            </a:extLst>
          </p:cNvPr>
          <p:cNvSpPr>
            <a:spLocks noGrp="1"/>
          </p:cNvSpPr>
          <p:nvPr>
            <p:ph type="body" sz="quarter" idx="21" hasCustomPrompt="1"/>
          </p:nvPr>
        </p:nvSpPr>
        <p:spPr>
          <a:xfrm>
            <a:off x="1971674" y="3699500"/>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8" name="Текст 21">
            <a:extLst>
              <a:ext uri="{FF2B5EF4-FFF2-40B4-BE49-F238E27FC236}">
                <a16:creationId xmlns="" xmlns:a16="http://schemas.microsoft.com/office/drawing/2014/main" id="{FB90DDBF-9D28-C179-C924-4165C72D5383}"/>
              </a:ext>
            </a:extLst>
          </p:cNvPr>
          <p:cNvSpPr>
            <a:spLocks noGrp="1"/>
          </p:cNvSpPr>
          <p:nvPr>
            <p:ph type="body" sz="quarter" idx="22" hasCustomPrompt="1"/>
          </p:nvPr>
        </p:nvSpPr>
        <p:spPr>
          <a:xfrm>
            <a:off x="1971673" y="4636445"/>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9" name="Текст 3">
            <a:extLst>
              <a:ext uri="{FF2B5EF4-FFF2-40B4-BE49-F238E27FC236}">
                <a16:creationId xmlns="" xmlns:a16="http://schemas.microsoft.com/office/drawing/2014/main" id="{225C9EA2-D6FE-4FDF-6F8C-67F3137CB4FA}"/>
              </a:ext>
            </a:extLst>
          </p:cNvPr>
          <p:cNvSpPr>
            <a:spLocks noGrp="1"/>
          </p:cNvSpPr>
          <p:nvPr>
            <p:ph type="body" sz="quarter" idx="23"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815465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sv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Рисунок 8">
            <a:extLst>
              <a:ext uri="{FF2B5EF4-FFF2-40B4-BE49-F238E27FC236}">
                <a16:creationId xmlns="" xmlns:a16="http://schemas.microsoft.com/office/drawing/2014/main" id="{72709790-54CC-2B39-F2F3-88B6469FEA1D}"/>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6520" y="0"/>
            <a:ext cx="12038470" cy="6771640"/>
          </a:xfrm>
          <a:prstGeom prst="rect">
            <a:avLst/>
          </a:prstGeom>
        </p:spPr>
      </p:pic>
      <p:pic>
        <p:nvPicPr>
          <p:cNvPr id="12" name="Рисунок 11">
            <a:extLst>
              <a:ext uri="{FF2B5EF4-FFF2-40B4-BE49-F238E27FC236}">
                <a16:creationId xmlns="" xmlns:a16="http://schemas.microsoft.com/office/drawing/2014/main" id="{D180A947-D25F-8FF2-3942-6E7029D0F328}"/>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66675" y="-55829"/>
            <a:ext cx="12344400" cy="641969"/>
          </a:xfrm>
          <a:prstGeom prst="rect">
            <a:avLst/>
          </a:prstGeom>
        </p:spPr>
      </p:pic>
      <p:sp>
        <p:nvSpPr>
          <p:cNvPr id="2" name="Заголовок 1">
            <a:extLst>
              <a:ext uri="{FF2B5EF4-FFF2-40B4-BE49-F238E27FC236}">
                <a16:creationId xmlns="" xmlns:a16="http://schemas.microsoft.com/office/drawing/2014/main" id="{8C4DF0CA-C5DD-DBD2-A2DF-28B65F22C5BA}"/>
              </a:ext>
            </a:extLst>
          </p:cNvPr>
          <p:cNvSpPr>
            <a:spLocks noGrp="1"/>
          </p:cNvSpPr>
          <p:nvPr>
            <p:ph type="title"/>
          </p:nvPr>
        </p:nvSpPr>
        <p:spPr>
          <a:xfrm>
            <a:off x="952500" y="2425748"/>
            <a:ext cx="10899140" cy="1003252"/>
          </a:xfrm>
          <a:prstGeom prst="rect">
            <a:avLst/>
          </a:prstGeom>
        </p:spPr>
        <p:txBody>
          <a:bodyPr vert="horz" lIns="91440" tIns="45720" rIns="91440" bIns="45720" rtlCol="0" anchor="t">
            <a:noAutofit/>
          </a:bodyPr>
          <a:lstStyle/>
          <a:p>
            <a:r>
              <a:rPr lang="ru-RU" sz="4400" dirty="0">
                <a:latin typeface="Montserrat" panose="00000500000000000000" pitchFamily="2" charset="-52"/>
              </a:rPr>
              <a:t>Название </a:t>
            </a:r>
            <a:r>
              <a:rPr lang="en-US" sz="4400" dirty="0">
                <a:latin typeface="Montserrat" panose="00000500000000000000" pitchFamily="2" charset="-52"/>
              </a:rPr>
              <a:t>(</a:t>
            </a:r>
            <a:r>
              <a:rPr lang="ru-RU" sz="4400" dirty="0">
                <a:latin typeface="Montserrat" panose="00000500000000000000" pitchFamily="2" charset="-52"/>
              </a:rPr>
              <a:t>44</a:t>
            </a:r>
            <a:r>
              <a:rPr lang="en-US" sz="4400" dirty="0">
                <a:latin typeface="Montserrat" panose="00000500000000000000" pitchFamily="2" charset="-52"/>
              </a:rPr>
              <a:t>pt)</a:t>
            </a:r>
            <a:endParaRPr lang="ru-RU" dirty="0"/>
          </a:p>
        </p:txBody>
      </p:sp>
      <p:sp>
        <p:nvSpPr>
          <p:cNvPr id="3" name="Текст 2">
            <a:extLst>
              <a:ext uri="{FF2B5EF4-FFF2-40B4-BE49-F238E27FC236}">
                <a16:creationId xmlns="" xmlns:a16="http://schemas.microsoft.com/office/drawing/2014/main" id="{B85B724D-EDC2-F127-C765-AA39A61CDDE9}"/>
              </a:ext>
            </a:extLst>
          </p:cNvPr>
          <p:cNvSpPr>
            <a:spLocks noGrp="1"/>
          </p:cNvSpPr>
          <p:nvPr>
            <p:ph type="body" idx="1"/>
          </p:nvPr>
        </p:nvSpPr>
        <p:spPr>
          <a:xfrm>
            <a:off x="952500" y="3676650"/>
            <a:ext cx="10401300" cy="2679700"/>
          </a:xfrm>
          <a:prstGeom prst="rect">
            <a:avLst/>
          </a:prstGeom>
        </p:spPr>
        <p:txBody>
          <a:bodyPr vert="horz" lIns="91440" tIns="45720" rIns="91440" bIns="45720" rtlCol="0" anchor="t">
            <a:normAutofit/>
          </a:bodyPr>
          <a:lstStyle/>
          <a:p>
            <a:pPr lvl="0"/>
            <a:r>
              <a:rPr lang="ru-RU" dirty="0"/>
              <a:t>Образец текст40</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 </a:t>
            </a:r>
          </a:p>
          <a:p>
            <a:pPr lvl="4"/>
            <a:endParaRPr lang="ru-RU" dirty="0"/>
          </a:p>
          <a:p>
            <a:pPr lvl="4"/>
            <a:endParaRPr lang="ru-RU" dirty="0"/>
          </a:p>
        </p:txBody>
      </p:sp>
      <p:sp>
        <p:nvSpPr>
          <p:cNvPr id="4" name="Дата 3">
            <a:extLst>
              <a:ext uri="{FF2B5EF4-FFF2-40B4-BE49-F238E27FC236}">
                <a16:creationId xmlns="" xmlns:a16="http://schemas.microsoft.com/office/drawing/2014/main" id="{FD80F104-1849-84A0-53C2-455F0379615A}"/>
              </a:ext>
            </a:extLst>
          </p:cNvPr>
          <p:cNvSpPr>
            <a:spLocks noGrp="1"/>
          </p:cNvSpPr>
          <p:nvPr>
            <p:ph type="dt" sz="half" idx="2"/>
          </p:nvPr>
        </p:nvSpPr>
        <p:spPr>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D2412498-5A2D-41B1-86A5-AAA3110F9D9B}" type="datetimeFigureOut">
              <a:rPr lang="ru-RU" smtClean="0"/>
              <a:pPr/>
              <a:t>26.02.2024</a:t>
            </a:fld>
            <a:endParaRPr lang="ru-RU" dirty="0"/>
          </a:p>
        </p:txBody>
      </p:sp>
      <p:sp>
        <p:nvSpPr>
          <p:cNvPr id="5" name="Нижний колонтитул 4">
            <a:extLst>
              <a:ext uri="{FF2B5EF4-FFF2-40B4-BE49-F238E27FC236}">
                <a16:creationId xmlns="" xmlns:a16="http://schemas.microsoft.com/office/drawing/2014/main" id="{20597989-BC0B-63B3-D32A-F18B05554199}"/>
              </a:ext>
            </a:extLst>
          </p:cNvPr>
          <p:cNvSpPr>
            <a:spLocks noGrp="1"/>
          </p:cNvSpPr>
          <p:nvPr>
            <p:ph type="ftr" sz="quarter" idx="3"/>
          </p:nvPr>
        </p:nvSpPr>
        <p:spPr>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dirty="0"/>
          </a:p>
        </p:txBody>
      </p:sp>
      <p:sp>
        <p:nvSpPr>
          <p:cNvPr id="6" name="Номер слайда 5">
            <a:extLst>
              <a:ext uri="{FF2B5EF4-FFF2-40B4-BE49-F238E27FC236}">
                <a16:creationId xmlns="" xmlns:a16="http://schemas.microsoft.com/office/drawing/2014/main" id="{4D120002-8305-C38D-49B1-D46638FEC009}"/>
              </a:ext>
            </a:extLst>
          </p:cNvPr>
          <p:cNvSpPr>
            <a:spLocks noGrp="1"/>
          </p:cNvSpPr>
          <p:nvPr>
            <p:ph type="sldNum" sz="quarter" idx="4"/>
          </p:nvPr>
        </p:nvSpPr>
        <p:spPr>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fld id="{56DCE2C9-06B9-4058-BEBD-6FDE8D61F8A0}" type="slidenum">
              <a:rPr lang="ru-RU" smtClean="0"/>
              <a:pPr/>
              <a:t>‹#›</a:t>
            </a:fld>
            <a:endParaRPr lang="ru-RU" dirty="0"/>
          </a:p>
        </p:txBody>
      </p:sp>
      <p:pic>
        <p:nvPicPr>
          <p:cNvPr id="16" name="Рисунок 15">
            <a:extLst>
              <a:ext uri="{FF2B5EF4-FFF2-40B4-BE49-F238E27FC236}">
                <a16:creationId xmlns="" xmlns:a16="http://schemas.microsoft.com/office/drawing/2014/main" id="{BB6B6500-DB99-C2A6-0C9E-A83D0FE7C18D}"/>
              </a:ext>
            </a:extLst>
          </p:cNvPr>
          <p:cNvPicPr>
            <a:picLocks noChangeAspect="1"/>
          </p:cNvPicPr>
          <p:nvPr userDrawn="1"/>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10760167" y="142188"/>
            <a:ext cx="952407" cy="293469"/>
          </a:xfrm>
          <a:prstGeom prst="rect">
            <a:avLst/>
          </a:prstGeom>
        </p:spPr>
      </p:pic>
    </p:spTree>
    <p:extLst>
      <p:ext uri="{BB962C8B-B14F-4D97-AF65-F5344CB8AC3E}">
        <p14:creationId xmlns:p14="http://schemas.microsoft.com/office/powerpoint/2010/main" val="2546479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60" r:id="rId4"/>
    <p:sldLayoutId id="2147483652" r:id="rId5"/>
    <p:sldLayoutId id="2147483653" r:id="rId6"/>
    <p:sldLayoutId id="2147483657" r:id="rId7"/>
    <p:sldLayoutId id="2147483665" r:id="rId8"/>
    <p:sldLayoutId id="2147483668" r:id="rId9"/>
    <p:sldLayoutId id="2147483650" r:id="rId10"/>
    <p:sldLayoutId id="2147483659" r:id="rId11"/>
    <p:sldLayoutId id="2147483667" r:id="rId12"/>
    <p:sldLayoutId id="2147483658" r:id="rId13"/>
    <p:sldLayoutId id="2147483655" r:id="rId14"/>
    <p:sldLayoutId id="2147483662" r:id="rId15"/>
    <p:sldLayoutId id="2147483654" r:id="rId16"/>
    <p:sldLayoutId id="2147483661" r:id="rId17"/>
    <p:sldLayoutId id="2147483663" r:id="rId18"/>
    <p:sldLayoutId id="2147483666" r:id="rId19"/>
    <p:sldLayoutId id="2147483664" r:id="rId20"/>
  </p:sldLayoutIdLst>
  <p:txStyles>
    <p:titleStyle>
      <a:lvl1pPr algn="l" defTabSz="914400" rtl="0" eaLnBrk="1" latinLnBrk="0" hangingPunct="1">
        <a:lnSpc>
          <a:spcPct val="100000"/>
        </a:lnSpc>
        <a:spcBef>
          <a:spcPct val="0"/>
        </a:spcBef>
        <a:buNone/>
        <a:defRPr sz="3600" b="0" kern="1200">
          <a:solidFill>
            <a:schemeClr val="tx1"/>
          </a:solidFill>
          <a:latin typeface="Montserrat SemiBold" panose="00000700000000000000" pitchFamily="2" charset="-52"/>
          <a:ea typeface="+mj-ea"/>
          <a:cs typeface="+mj-cs"/>
        </a:defRPr>
      </a:lvl1pPr>
    </p:titleStyle>
    <p:bodyStyle>
      <a:lvl1pPr marL="0" indent="0" algn="l" defTabSz="914400" rtl="0" eaLnBrk="1" latinLnBrk="0" hangingPunct="1">
        <a:lnSpc>
          <a:spcPct val="90000"/>
        </a:lnSpc>
        <a:spcBef>
          <a:spcPts val="1000"/>
        </a:spcBef>
        <a:buFontTx/>
        <a:buNone/>
        <a:defRPr sz="4000" kern="1200">
          <a:solidFill>
            <a:schemeClr val="tx1"/>
          </a:solidFill>
          <a:latin typeface="+mn-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orient="horz" pos="686" userDrawn="1">
          <p15:clr>
            <a:srgbClr val="F26B43"/>
          </p15:clr>
        </p15:guide>
        <p15:guide id="4" pos="302" userDrawn="1">
          <p15:clr>
            <a:srgbClr val="F26B43"/>
          </p15:clr>
        </p15:guide>
        <p15:guide id="5" pos="7378" userDrawn="1">
          <p15:clr>
            <a:srgbClr val="F26B43"/>
          </p15:clr>
        </p15:guide>
        <p15:guide id="6" orient="horz" pos="436" userDrawn="1">
          <p15:clr>
            <a:srgbClr val="F26B43"/>
          </p15:clr>
        </p15:guide>
        <p15:guide id="7" orient="horz" pos="890" userDrawn="1">
          <p15:clr>
            <a:srgbClr val="F26B43"/>
          </p15:clr>
        </p15:guide>
        <p15:guide id="8"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 xmlns:a16="http://schemas.microsoft.com/office/drawing/2014/main" id="{BCAFED05-166F-99FB-D4FA-3DBBBAC0242F}"/>
              </a:ext>
            </a:extLst>
          </p:cNvPr>
          <p:cNvSpPr>
            <a:spLocks noGrp="1"/>
          </p:cNvSpPr>
          <p:nvPr>
            <p:ph type="title"/>
          </p:nvPr>
        </p:nvSpPr>
        <p:spPr/>
        <p:txBody>
          <a:bodyPr/>
          <a:lstStyle/>
          <a:p>
            <a:r>
              <a:rPr lang="en-US" dirty="0"/>
              <a:t>2. </a:t>
            </a:r>
            <a:r>
              <a:rPr lang="ru-RU" dirty="0"/>
              <a:t>Механика</a:t>
            </a:r>
            <a:br>
              <a:rPr lang="ru-RU" dirty="0"/>
            </a:br>
            <a:r>
              <a:rPr lang="ru-RU" dirty="0"/>
              <a:t>Динамика</a:t>
            </a:r>
            <a:br>
              <a:rPr lang="ru-RU" dirty="0"/>
            </a:br>
            <a:r>
              <a:rPr lang="ru-RU" dirty="0"/>
              <a:t>Законы сохранения</a:t>
            </a:r>
          </a:p>
        </p:txBody>
      </p:sp>
    </p:spTree>
    <p:extLst>
      <p:ext uri="{BB962C8B-B14F-4D97-AF65-F5344CB8AC3E}">
        <p14:creationId xmlns:p14="http://schemas.microsoft.com/office/powerpoint/2010/main" val="357847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638175"/>
            <a:ext cx="9477375" cy="621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29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453" y="563946"/>
            <a:ext cx="8524875"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921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8" y="728663"/>
            <a:ext cx="9288851" cy="592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52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627665"/>
            <a:ext cx="851535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138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619125"/>
            <a:ext cx="8477250"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01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5462D9E6-7695-A93E-D7AB-B93901A698CA}"/>
              </a:ext>
            </a:extLst>
          </p:cNvPr>
          <p:cNvSpPr>
            <a:spLocks noGrp="1"/>
          </p:cNvSpPr>
          <p:nvPr>
            <p:ph type="body" sz="quarter" idx="19"/>
          </p:nvPr>
        </p:nvSpPr>
        <p:spPr/>
        <p:txBody>
          <a:bodyPr/>
          <a:lstStyle/>
          <a:p>
            <a:r>
              <a:rPr lang="ru-RU" dirty="0"/>
              <a:t>Динамика </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301" y="702551"/>
            <a:ext cx="8505825" cy="602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043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a:extLst>
              <a:ext uri="{FF2B5EF4-FFF2-40B4-BE49-F238E27FC236}">
                <a16:creationId xmlns="" xmlns:a16="http://schemas.microsoft.com/office/drawing/2014/main" id="{477149F3-96DD-6A45-6D41-64E70A38095D}"/>
              </a:ext>
            </a:extLst>
          </p:cNvPr>
          <p:cNvSpPr>
            <a:spLocks noGrp="1"/>
          </p:cNvSpPr>
          <p:nvPr>
            <p:ph type="body" sz="quarter" idx="19"/>
          </p:nvPr>
        </p:nvSpPr>
        <p:spPr/>
        <p:txBody>
          <a:bodyPr/>
          <a:lstStyle/>
          <a:p>
            <a:r>
              <a:rPr lang="ru-RU" dirty="0"/>
              <a:t>Динамика</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586488"/>
            <a:ext cx="8233706" cy="62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445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
        <a:cs typeface=""/>
      </a:majorFont>
      <a:minorFont>
        <a:latin typeface="Montserrat"/>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algn="l">
          <a:defRPr dirty="0">
            <a:latin typeface="Montserrat SemiBold" panose="00000700000000000000" pitchFamily="2" charset="-5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9176</TotalTime>
  <Words>10</Words>
  <Application>Microsoft Office PowerPoint</Application>
  <PresentationFormat>Произвольный</PresentationFormat>
  <Paragraphs>8</Paragraphs>
  <Slides>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vt:i4>
      </vt:variant>
    </vt:vector>
  </HeadingPairs>
  <TitlesOfParts>
    <vt:vector size="13" baseType="lpstr">
      <vt:lpstr>Arial</vt:lpstr>
      <vt:lpstr>Montserrat</vt:lpstr>
      <vt:lpstr>Montserrat SemiBold</vt:lpstr>
      <vt:lpstr>Calibri</vt:lpstr>
      <vt:lpstr>Тема Office</vt:lpstr>
      <vt:lpstr>2. Механика Динамика Законы сохранения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 [v4]</dc:creator>
  <cp:lastModifiedBy>Антон</cp:lastModifiedBy>
  <cp:revision>58</cp:revision>
  <dcterms:created xsi:type="dcterms:W3CDTF">2023-04-19T21:39:12Z</dcterms:created>
  <dcterms:modified xsi:type="dcterms:W3CDTF">2024-02-26T13:01:27Z</dcterms:modified>
</cp:coreProperties>
</file>